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7FA0-205D-4226-A3F0-0CEA056417DC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10AF-FEF2-4DCF-A806-DF941657A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99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7FA0-205D-4226-A3F0-0CEA056417DC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10AF-FEF2-4DCF-A806-DF941657A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06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7FA0-205D-4226-A3F0-0CEA056417DC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10AF-FEF2-4DCF-A806-DF941657A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71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7FA0-205D-4226-A3F0-0CEA056417DC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10AF-FEF2-4DCF-A806-DF941657A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86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7FA0-205D-4226-A3F0-0CEA056417DC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10AF-FEF2-4DCF-A806-DF941657A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0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7FA0-205D-4226-A3F0-0CEA056417DC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10AF-FEF2-4DCF-A806-DF941657A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07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7FA0-205D-4226-A3F0-0CEA056417DC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10AF-FEF2-4DCF-A806-DF941657A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78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7FA0-205D-4226-A3F0-0CEA056417DC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10AF-FEF2-4DCF-A806-DF941657A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08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7FA0-205D-4226-A3F0-0CEA056417DC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10AF-FEF2-4DCF-A806-DF941657A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64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7FA0-205D-4226-A3F0-0CEA056417DC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10AF-FEF2-4DCF-A806-DF941657A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52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7FA0-205D-4226-A3F0-0CEA056417DC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10AF-FEF2-4DCF-A806-DF941657A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11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D7FA0-205D-4226-A3F0-0CEA056417DC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B10AF-FEF2-4DCF-A806-DF941657A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59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999" y="481510"/>
            <a:ext cx="9144000" cy="1759414"/>
          </a:xfrm>
        </p:spPr>
        <p:txBody>
          <a:bodyPr/>
          <a:lstStyle/>
          <a:p>
            <a:r>
              <a:rPr lang="fr-FR" b="1" dirty="0" smtClean="0"/>
              <a:t>Learning </a:t>
            </a:r>
            <a:r>
              <a:rPr lang="fr-FR" b="1" dirty="0" err="1" smtClean="0"/>
              <a:t>languages</a:t>
            </a:r>
            <a:r>
              <a:rPr lang="fr-FR" b="1" dirty="0" smtClean="0"/>
              <a:t> </a:t>
            </a:r>
            <a:r>
              <a:rPr lang="fr-FR" b="1" dirty="0" err="1" smtClean="0"/>
              <a:t>through</a:t>
            </a:r>
            <a:r>
              <a:rPr lang="fr-FR" b="1" dirty="0" smtClean="0"/>
              <a:t> a </a:t>
            </a:r>
            <a:r>
              <a:rPr lang="fr-FR" b="1" dirty="0" err="1" smtClean="0"/>
              <a:t>project</a:t>
            </a:r>
            <a:r>
              <a:rPr lang="fr-FR" b="1" dirty="0" smtClean="0"/>
              <a:t> in </a:t>
            </a:r>
            <a:r>
              <a:rPr lang="fr-FR" b="1" dirty="0" err="1" smtClean="0"/>
              <a:t>biology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3999" y="2209587"/>
            <a:ext cx="9144000" cy="1655762"/>
          </a:xfrm>
        </p:spPr>
        <p:txBody>
          <a:bodyPr/>
          <a:lstStyle/>
          <a:p>
            <a:r>
              <a:rPr lang="fr-FR" dirty="0" smtClean="0"/>
              <a:t>M. </a:t>
            </a:r>
            <a:r>
              <a:rPr lang="fr-FR" dirty="0"/>
              <a:t>L</a:t>
            </a:r>
            <a:r>
              <a:rPr lang="fr-FR" dirty="0" smtClean="0"/>
              <a:t>acouture, </a:t>
            </a:r>
          </a:p>
          <a:p>
            <a:r>
              <a:rPr lang="fr-FR" dirty="0" smtClean="0"/>
              <a:t>Lycée Le </a:t>
            </a:r>
            <a:r>
              <a:rPr lang="fr-FR" dirty="0" err="1"/>
              <a:t>D</a:t>
            </a:r>
            <a:r>
              <a:rPr lang="fr-FR" dirty="0" err="1" smtClean="0"/>
              <a:t>antec</a:t>
            </a:r>
            <a:r>
              <a:rPr lang="fr-FR" dirty="0" smtClean="0"/>
              <a:t>, Lannion, FRANCE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07321" y="4499869"/>
            <a:ext cx="2369713" cy="85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School</a:t>
            </a:r>
            <a:r>
              <a:rPr lang="fr-FR" dirty="0" smtClean="0"/>
              <a:t> exchange program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07321" y="5489775"/>
            <a:ext cx="2369713" cy="85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IPads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636948" y="5489775"/>
            <a:ext cx="2369713" cy="85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Geolocalized</a:t>
            </a:r>
            <a:r>
              <a:rPr lang="fr-FR" dirty="0" smtClean="0"/>
              <a:t> </a:t>
            </a:r>
            <a:r>
              <a:rPr lang="fr-FR" dirty="0" err="1" smtClean="0"/>
              <a:t>drafts</a:t>
            </a:r>
            <a:endParaRPr lang="fr-FR" dirty="0" smtClean="0"/>
          </a:p>
          <a:p>
            <a:pPr algn="ctr"/>
            <a:r>
              <a:rPr lang="fr-FR" dirty="0" smtClean="0"/>
              <a:t>GPS navigation, etc.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190187" y="3956271"/>
            <a:ext cx="2369713" cy="85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New </a:t>
            </a:r>
            <a:r>
              <a:rPr lang="fr-FR" dirty="0" err="1" smtClean="0"/>
              <a:t>tools</a:t>
            </a:r>
            <a:r>
              <a:rPr lang="fr-FR" dirty="0" smtClean="0"/>
              <a:t> to </a:t>
            </a:r>
            <a:r>
              <a:rPr lang="fr-FR" dirty="0" err="1" smtClean="0"/>
              <a:t>commu-nicate</a:t>
            </a:r>
            <a:r>
              <a:rPr lang="fr-FR" dirty="0" smtClean="0"/>
              <a:t> (LINO)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&amp; parents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190186" y="5821943"/>
            <a:ext cx="2369713" cy="85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Contest</a:t>
            </a:r>
            <a:r>
              <a:rPr lang="fr-FR" dirty="0" smtClean="0"/>
              <a:t> for the best news </a:t>
            </a:r>
            <a:r>
              <a:rPr lang="fr-FR" dirty="0" err="1" smtClean="0"/>
              <a:t>reporting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648753" y="4496494"/>
            <a:ext cx="2369713" cy="85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Meeting in Lake district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german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190185" y="4889107"/>
            <a:ext cx="2369713" cy="85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webTV</a:t>
            </a:r>
            <a:r>
              <a:rPr lang="fr-FR" dirty="0" smtClean="0"/>
              <a:t> at </a:t>
            </a:r>
            <a:r>
              <a:rPr lang="fr-FR" dirty="0" err="1" smtClean="0"/>
              <a:t>school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719812" y="4889107"/>
            <a:ext cx="2369713" cy="85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ERASMUS+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r>
              <a:rPr lang="fr-FR" dirty="0" smtClean="0"/>
              <a:t> in GER, ČSR, ISL, POR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1008846" y="3222009"/>
            <a:ext cx="618186" cy="603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13" name="Ellipse 12"/>
          <p:cNvSpPr/>
          <p:nvPr/>
        </p:nvSpPr>
        <p:spPr>
          <a:xfrm>
            <a:off x="3460124" y="3234674"/>
            <a:ext cx="618186" cy="603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</a:t>
            </a:r>
          </a:p>
        </p:txBody>
      </p:sp>
      <p:sp>
        <p:nvSpPr>
          <p:cNvPr id="14" name="Ellipse 13"/>
          <p:cNvSpPr/>
          <p:nvPr/>
        </p:nvSpPr>
        <p:spPr>
          <a:xfrm>
            <a:off x="6250545" y="3222008"/>
            <a:ext cx="618186" cy="603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8701823" y="3234674"/>
            <a:ext cx="618186" cy="603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4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10249439" y="4898014"/>
            <a:ext cx="1748298" cy="85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International meeting in the Azores</a:t>
            </a:r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10723807" y="3222008"/>
            <a:ext cx="618186" cy="603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5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56421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4233" t="18442" r="15884" b="14832"/>
          <a:stretch/>
        </p:blipFill>
        <p:spPr>
          <a:xfrm>
            <a:off x="185910" y="103031"/>
            <a:ext cx="11791441" cy="66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6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772" t="15978" b="5410"/>
          <a:stretch/>
        </p:blipFill>
        <p:spPr>
          <a:xfrm>
            <a:off x="90152" y="0"/>
            <a:ext cx="11867479" cy="528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3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-20" t="15273" r="442" b="5325"/>
          <a:stretch/>
        </p:blipFill>
        <p:spPr>
          <a:xfrm>
            <a:off x="154547" y="579612"/>
            <a:ext cx="11921814" cy="534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346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80</Words>
  <Application>Microsoft Office PowerPoint</Application>
  <PresentationFormat>Grand écran</PresentationFormat>
  <Paragraphs>18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Learning languages through a project in biology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Jonas</dc:creator>
  <cp:lastModifiedBy>Jonas</cp:lastModifiedBy>
  <cp:revision>3</cp:revision>
  <dcterms:created xsi:type="dcterms:W3CDTF">2017-02-06T15:17:58Z</dcterms:created>
  <dcterms:modified xsi:type="dcterms:W3CDTF">2017-02-06T15:28:28Z</dcterms:modified>
</cp:coreProperties>
</file>